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15124B-3928-4153-A9BA-D3D93FF60540}" type="datetimeFigureOut">
              <a:rPr lang="es-MX" smtClean="0"/>
              <a:t>21/05/2010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2DFF88-A4B7-4155-B47F-361669B72ECD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ranstornosalimenticios.wikispaces.com/" TargetMode="External"/><Relationship Id="rId2" Type="http://schemas.openxmlformats.org/officeDocument/2006/relationships/hyperlink" Target="http://www.aulatelematica.com.mx/_layouts/images/hdt/scorm/Ciencias/CI1_B2_1.4.3/ODA_CI1_B2_1.4.3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ec55.blogspo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7158" y="357166"/>
            <a:ext cx="80724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ESCUELA SECUNDARIA TÉCNICA 55 </a:t>
            </a:r>
          </a:p>
          <a:p>
            <a:pPr algn="ctr"/>
            <a:r>
              <a:rPr lang="es-MX" dirty="0" smtClean="0"/>
              <a:t>“JESÚS REYES HEROLES”</a:t>
            </a:r>
          </a:p>
          <a:p>
            <a:pPr algn="ctr"/>
            <a:r>
              <a:rPr lang="es-MX" dirty="0" smtClean="0"/>
              <a:t>CD. SAHAGÚN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CIENCIAS I ÉNFASIS EN BIOLOGÍA </a:t>
            </a:r>
          </a:p>
          <a:p>
            <a:endParaRPr lang="es-MX" dirty="0"/>
          </a:p>
          <a:p>
            <a:r>
              <a:rPr lang="es-MX" dirty="0" smtClean="0"/>
              <a:t>TEMA: Nutrición</a:t>
            </a:r>
          </a:p>
          <a:p>
            <a:endParaRPr lang="es-MX" dirty="0" smtClean="0"/>
          </a:p>
          <a:p>
            <a:r>
              <a:rPr lang="es-MX" dirty="0" smtClean="0"/>
              <a:t>SUBTEMA: Desorden alimenticio</a:t>
            </a:r>
          </a:p>
          <a:p>
            <a:endParaRPr lang="es-MX" dirty="0"/>
          </a:p>
          <a:p>
            <a:r>
              <a:rPr lang="es-MX" dirty="0" smtClean="0"/>
              <a:t>COMPETENCIAS: Cultura de promoción de la salud.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7224" y="642918"/>
            <a:ext cx="72152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ANOREXIA, BULIMIA Y OBESIDAD</a:t>
            </a:r>
          </a:p>
          <a:p>
            <a:endParaRPr lang="es-MX" dirty="0"/>
          </a:p>
          <a:p>
            <a:r>
              <a:rPr lang="es-MX" dirty="0" smtClean="0"/>
              <a:t>Recursos Didácticos  Bloque 2 </a:t>
            </a:r>
          </a:p>
          <a:p>
            <a:endParaRPr lang="es-MX" dirty="0"/>
          </a:p>
          <a:p>
            <a:r>
              <a:rPr lang="es-MX" dirty="0" smtClean="0">
                <a:hlinkClick r:id="rId2"/>
              </a:rPr>
              <a:t>ODA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VIDEO: De la programación </a:t>
            </a:r>
            <a:r>
              <a:rPr lang="es-MX" dirty="0" err="1" smtClean="0"/>
              <a:t>Edudat</a:t>
            </a:r>
            <a:r>
              <a:rPr lang="es-MX" dirty="0" smtClean="0"/>
              <a:t> 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>
                <a:hlinkClick r:id="rId3"/>
              </a:rPr>
              <a:t>WIKI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0034" y="428604"/>
            <a:ext cx="75009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algn="ctr"/>
            <a:r>
              <a:rPr lang="es-MX" dirty="0" smtClean="0"/>
              <a:t>BLOQUE 5 PROYECTOS 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"CULTURA </a:t>
            </a:r>
            <a:r>
              <a:rPr lang="es-MX" dirty="0"/>
              <a:t>DE LA PROMOCIÓN DE LA SALUD"</a:t>
            </a:r>
            <a:br>
              <a:rPr lang="es-MX" dirty="0"/>
            </a:br>
            <a:endParaRPr lang="es-MX" dirty="0"/>
          </a:p>
          <a:p>
            <a:r>
              <a:rPr lang="es-MX" dirty="0"/>
              <a:t>Al desarrollar el tema de este proyecto, tendrás la oportunidad de promover la cultura de prevención de enfermedades y accidentes más frecuentes, así como brindar asistencia a una persona accidentada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RECURSOS DIDÁCTICOS: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>
                <a:hlinkClick r:id="rId2"/>
              </a:rPr>
              <a:t>Blog.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algn="r"/>
            <a:r>
              <a:rPr lang="es-MX" dirty="0" smtClean="0"/>
              <a:t>Mayo 21 de 2010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63</Words>
  <Application>Microsoft Office PowerPoint</Application>
  <PresentationFormat>Presentación en pantalla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Viajes</vt:lpstr>
      <vt:lpstr>Diapositiva 1</vt:lpstr>
      <vt:lpstr>Diapositiva 2</vt:lpstr>
      <vt:lpstr>Diapositiva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COMPAQ2</dc:creator>
  <cp:lastModifiedBy>COMPAQ2</cp:lastModifiedBy>
  <cp:revision>4</cp:revision>
  <dcterms:created xsi:type="dcterms:W3CDTF">2010-05-21T15:18:34Z</dcterms:created>
  <dcterms:modified xsi:type="dcterms:W3CDTF">2010-05-21T16:16:29Z</dcterms:modified>
</cp:coreProperties>
</file>