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70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28 Título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16" name="15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2" name="1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15" name="14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2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7" name="26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s-MX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5 Marcador de texto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9" name="18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11" name="1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  <p:sp>
        <p:nvSpPr>
          <p:cNvPr id="8" name="7 Título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1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3" name="12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1" name="20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10" name="9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28 Título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25" name="24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8" name="27 Marcador de contenido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  <p:sp>
        <p:nvSpPr>
          <p:cNvPr id="11" name="10 Conector recto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29 Título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2" name="1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21" name="20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24" name="2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Conector recto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Título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14" name="13 Marcador de contenido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29" name="2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12 Marcador de posición de imagen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31" name="3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  <p:sp>
        <p:nvSpPr>
          <p:cNvPr id="17" name="16 Título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6" name="25 Marcador de texto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7 Marcador de texto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1" name="10 Marcador de fecha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8115124B-3928-4153-A9BA-D3D93FF60540}" type="datetimeFigureOut">
              <a:rPr lang="es-MX" smtClean="0"/>
              <a:t>21/05/2010</a:t>
            </a:fld>
            <a:endParaRPr lang="es-MX"/>
          </a:p>
        </p:txBody>
      </p:sp>
      <p:sp>
        <p:nvSpPr>
          <p:cNvPr id="28" name="27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092DFF88-A4B7-4155-B47F-361669B72ECD}" type="slidenum">
              <a:rPr lang="es-MX" smtClean="0"/>
              <a:t>‹Nº›</a:t>
            </a:fld>
            <a:endParaRPr lang="es-MX"/>
          </a:p>
        </p:txBody>
      </p:sp>
      <p:sp>
        <p:nvSpPr>
          <p:cNvPr id="10" name="9 Marcador de título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11 Conector recto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transtornosalimenticios.wikispaces.com/" TargetMode="External"/><Relationship Id="rId2" Type="http://schemas.openxmlformats.org/officeDocument/2006/relationships/hyperlink" Target="http://www.aulatelematica.com.mx/_layouts/images/hdt/scorm/Ciencias/CI1_B2_1.4.3/ODA_CI1_B2_1.4.3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tec55.blogspot.com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357158" y="357166"/>
            <a:ext cx="8072494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s-MX" dirty="0" smtClean="0"/>
          </a:p>
          <a:p>
            <a:pPr algn="ctr"/>
            <a:endParaRPr lang="es-MX" dirty="0"/>
          </a:p>
          <a:p>
            <a:pPr algn="ctr"/>
            <a:endParaRPr lang="es-MX" dirty="0" smtClean="0"/>
          </a:p>
          <a:p>
            <a:pPr algn="ctr"/>
            <a:r>
              <a:rPr lang="es-MX" dirty="0" smtClean="0"/>
              <a:t>ESCUELA SECUNDARIA TÉCNICA 55 </a:t>
            </a:r>
          </a:p>
          <a:p>
            <a:pPr algn="ctr"/>
            <a:r>
              <a:rPr lang="es-MX" dirty="0" smtClean="0"/>
              <a:t>“JESÚS REYES HEROLES”</a:t>
            </a:r>
          </a:p>
          <a:p>
            <a:pPr algn="ctr"/>
            <a:r>
              <a:rPr lang="es-MX" dirty="0" smtClean="0"/>
              <a:t>CD. SAHAGÚN</a:t>
            </a:r>
          </a:p>
          <a:p>
            <a:endParaRPr lang="es-MX" dirty="0"/>
          </a:p>
          <a:p>
            <a:endParaRPr lang="es-MX" dirty="0" smtClean="0"/>
          </a:p>
          <a:p>
            <a:r>
              <a:rPr lang="es-MX" dirty="0" smtClean="0"/>
              <a:t>CIENCIAS I ÉNFASIS EN BIOLOGÍA </a:t>
            </a:r>
          </a:p>
          <a:p>
            <a:endParaRPr lang="es-MX" dirty="0"/>
          </a:p>
          <a:p>
            <a:r>
              <a:rPr lang="es-MX" dirty="0" smtClean="0"/>
              <a:t>TEMA: Nutrición</a:t>
            </a:r>
          </a:p>
          <a:p>
            <a:endParaRPr lang="es-MX" dirty="0" smtClean="0"/>
          </a:p>
          <a:p>
            <a:r>
              <a:rPr lang="es-MX" dirty="0" smtClean="0"/>
              <a:t>SUBTEMA: Desorden alimenticio</a:t>
            </a:r>
          </a:p>
          <a:p>
            <a:endParaRPr lang="es-MX" dirty="0"/>
          </a:p>
          <a:p>
            <a:r>
              <a:rPr lang="es-MX" dirty="0" smtClean="0"/>
              <a:t>COMPETENCIAS: Cultura de promoción de la salud.</a:t>
            </a:r>
          </a:p>
          <a:p>
            <a:endParaRPr lang="es-MX" dirty="0" smtClean="0"/>
          </a:p>
          <a:p>
            <a:endParaRPr lang="es-MX" dirty="0" smtClean="0"/>
          </a:p>
          <a:p>
            <a:endParaRPr lang="es-MX" dirty="0" smtClean="0"/>
          </a:p>
          <a:p>
            <a:endParaRPr lang="es-MX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857224" y="642918"/>
            <a:ext cx="7215238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dirty="0" smtClean="0"/>
              <a:t>ANOREXIA, BULIMIA Y OBESIDAD</a:t>
            </a:r>
          </a:p>
          <a:p>
            <a:endParaRPr lang="es-MX" dirty="0"/>
          </a:p>
          <a:p>
            <a:r>
              <a:rPr lang="es-MX" dirty="0" smtClean="0"/>
              <a:t>Recursos Didácticos  Bloque 2 </a:t>
            </a:r>
          </a:p>
          <a:p>
            <a:endParaRPr lang="es-MX" dirty="0"/>
          </a:p>
          <a:p>
            <a:r>
              <a:rPr lang="es-MX" dirty="0" smtClean="0">
                <a:hlinkClick r:id="rId2"/>
              </a:rPr>
              <a:t>ODA</a:t>
            </a:r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r>
              <a:rPr lang="es-MX" dirty="0" smtClean="0"/>
              <a:t>VIDEO: De la programación </a:t>
            </a:r>
            <a:r>
              <a:rPr lang="es-MX" dirty="0" err="1" smtClean="0"/>
              <a:t>Edudat</a:t>
            </a:r>
            <a:r>
              <a:rPr lang="es-MX" dirty="0" smtClean="0"/>
              <a:t> </a:t>
            </a:r>
          </a:p>
          <a:p>
            <a:endParaRPr lang="es-MX" dirty="0"/>
          </a:p>
          <a:p>
            <a:endParaRPr lang="es-MX" dirty="0" smtClean="0"/>
          </a:p>
          <a:p>
            <a:r>
              <a:rPr lang="es-MX" dirty="0" smtClean="0">
                <a:hlinkClick r:id="rId3"/>
              </a:rPr>
              <a:t>WIKI</a:t>
            </a:r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r>
              <a:rPr lang="es-MX" dirty="0" smtClean="0"/>
              <a:t> </a:t>
            </a:r>
          </a:p>
          <a:p>
            <a:endParaRPr lang="es-MX" dirty="0"/>
          </a:p>
          <a:p>
            <a:endParaRPr lang="es-MX" dirty="0" smtClean="0"/>
          </a:p>
          <a:p>
            <a:endParaRPr lang="es-MX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500034" y="428604"/>
            <a:ext cx="750099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pPr algn="ctr"/>
            <a:r>
              <a:rPr lang="es-MX" dirty="0" smtClean="0"/>
              <a:t>BLOQUE 5 PROYECTOS </a:t>
            </a:r>
          </a:p>
          <a:p>
            <a:pPr algn="ctr"/>
            <a:endParaRPr lang="es-MX" dirty="0"/>
          </a:p>
          <a:p>
            <a:pPr algn="ctr"/>
            <a:r>
              <a:rPr lang="es-MX" dirty="0" smtClean="0"/>
              <a:t>"CULTURA </a:t>
            </a:r>
            <a:r>
              <a:rPr lang="es-MX" dirty="0"/>
              <a:t>DE LA PROMOCIÓN DE LA SALUD"</a:t>
            </a:r>
            <a:br>
              <a:rPr lang="es-MX" dirty="0"/>
            </a:br>
            <a:endParaRPr lang="es-MX" dirty="0"/>
          </a:p>
          <a:p>
            <a:r>
              <a:rPr lang="es-MX" dirty="0"/>
              <a:t>Al desarrollar el tema de este proyecto, tendrás la oportunidad de promover la cultura de prevención de enfermedades y accidentes más frecuentes, así como brindar asistencia a una persona accidentada</a:t>
            </a:r>
            <a:r>
              <a:rPr lang="es-MX" dirty="0" smtClean="0"/>
              <a:t>.</a:t>
            </a:r>
          </a:p>
          <a:p>
            <a:endParaRPr lang="es-MX" dirty="0"/>
          </a:p>
          <a:p>
            <a:r>
              <a:rPr lang="es-MX" dirty="0" smtClean="0"/>
              <a:t>RECURSOS DIDÁCTICOS: </a:t>
            </a:r>
          </a:p>
          <a:p>
            <a:endParaRPr lang="es-MX" dirty="0"/>
          </a:p>
          <a:p>
            <a:endParaRPr lang="es-MX" dirty="0" smtClean="0"/>
          </a:p>
          <a:p>
            <a:endParaRPr lang="es-MX" dirty="0" smtClean="0"/>
          </a:p>
          <a:p>
            <a:r>
              <a:rPr lang="es-MX" dirty="0" smtClean="0">
                <a:hlinkClick r:id="rId2"/>
              </a:rPr>
              <a:t>Blog.</a:t>
            </a:r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pPr algn="r"/>
            <a:r>
              <a:rPr lang="es-MX" dirty="0" smtClean="0"/>
              <a:t>Mayo 21 de 2010</a:t>
            </a:r>
            <a:r>
              <a:rPr lang="es-MX" dirty="0"/>
              <a:t/>
            </a:r>
            <a:br>
              <a:rPr lang="es-MX" dirty="0"/>
            </a:br>
            <a:endParaRPr lang="es-MX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iajes">
  <a:themeElements>
    <a:clrScheme name="Viajes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Viaj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Viajes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57</TotalTime>
  <Words>63</Words>
  <Application>Microsoft Office PowerPoint</Application>
  <PresentationFormat>Presentación en pantalla (4:3)</PresentationFormat>
  <Paragraphs>48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Viajes</vt:lpstr>
      <vt:lpstr>Diapositiva 1</vt:lpstr>
      <vt:lpstr>Diapositiva 2</vt:lpstr>
      <vt:lpstr>Diapositiva 3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COMPAQ2</dc:creator>
  <cp:lastModifiedBy>COMPAQ2</cp:lastModifiedBy>
  <cp:revision>4</cp:revision>
  <dcterms:created xsi:type="dcterms:W3CDTF">2010-05-21T15:18:34Z</dcterms:created>
  <dcterms:modified xsi:type="dcterms:W3CDTF">2010-05-21T16:16:29Z</dcterms:modified>
</cp:coreProperties>
</file>

<file path=docProps/thumbnail.jpeg>
</file>